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FONTE DE TODA BÊNÇÃO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FONTE DE TODA BÊNÇÃO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Manancial de toda bênção, </a:t>
            </a:r>
          </a:p>
          <a:p>
            <a:r>
              <a:rPr lang="pt-BR" dirty="0"/>
              <a:t>Vem o canto me inspirar; </a:t>
            </a:r>
          </a:p>
          <a:p>
            <a:r>
              <a:rPr lang="pt-BR" dirty="0"/>
              <a:t>Dons de Deus que </a:t>
            </a:r>
          </a:p>
          <a:p>
            <a:r>
              <a:rPr lang="pt-BR" dirty="0"/>
              <a:t>nunca cessam, </a:t>
            </a:r>
          </a:p>
          <a:p>
            <a:r>
              <a:rPr lang="pt-BR" dirty="0"/>
              <a:t>Quero em alto som louvar.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FONTE DE TODA BÊNÇÃO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ensina o novo canto </a:t>
            </a:r>
          </a:p>
          <a:p>
            <a:r>
              <a:rPr lang="pt-BR" dirty="0"/>
              <a:t>Dos remidos lá da luz</a:t>
            </a:r>
          </a:p>
          <a:p>
            <a:r>
              <a:rPr lang="pt-BR" dirty="0"/>
              <a:t>Ao Teu servo e ao povo santo, </a:t>
            </a:r>
          </a:p>
          <a:p>
            <a:r>
              <a:rPr lang="pt-BR" dirty="0" err="1"/>
              <a:t>P’ra</a:t>
            </a:r>
            <a:r>
              <a:rPr lang="pt-BR" dirty="0"/>
              <a:t> louvarmos-Te, ó Jesus!</a:t>
            </a:r>
          </a:p>
        </p:txBody>
      </p:sp>
    </p:spTree>
    <p:extLst>
      <p:ext uri="{BB962C8B-B14F-4D97-AF65-F5344CB8AC3E}">
        <p14:creationId xmlns:p14="http://schemas.microsoft.com/office/powerpoint/2010/main" val="131583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FONTE DE TODA BÊNÇÃO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louvor a Deus eu ergo, </a:t>
            </a:r>
          </a:p>
          <a:p>
            <a:r>
              <a:rPr lang="pt-BR" dirty="0"/>
              <a:t>Pois Jesus me socorreu; </a:t>
            </a:r>
          </a:p>
          <a:p>
            <a:r>
              <a:rPr lang="pt-BR" dirty="0"/>
              <a:t>E, por Sua graça, espero </a:t>
            </a:r>
          </a:p>
          <a:p>
            <a:r>
              <a:rPr lang="pt-BR" dirty="0"/>
              <a:t>Ser levado para o Céu. </a:t>
            </a:r>
          </a:p>
        </p:txBody>
      </p:sp>
    </p:spTree>
    <p:extLst>
      <p:ext uri="{BB962C8B-B14F-4D97-AF65-F5344CB8AC3E}">
        <p14:creationId xmlns:p14="http://schemas.microsoft.com/office/powerpoint/2010/main" val="1243732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FONTE DE TODA BÊNÇÃO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Eu, perdido, procurou-me,</a:t>
            </a:r>
          </a:p>
          <a:p>
            <a:r>
              <a:rPr lang="pt-BR" dirty="0"/>
              <a:t>Longe do meu Deus, sem luz; </a:t>
            </a:r>
          </a:p>
          <a:p>
            <a:r>
              <a:rPr lang="pt-BR" dirty="0"/>
              <a:t>Maculado e vil, lavou-me, </a:t>
            </a:r>
          </a:p>
          <a:p>
            <a:r>
              <a:rPr lang="pt-BR" dirty="0"/>
              <a:t>Com Seu sangue, </a:t>
            </a:r>
          </a:p>
          <a:p>
            <a:r>
              <a:rPr lang="pt-BR" dirty="0"/>
              <a:t>o bom Jesus!</a:t>
            </a:r>
          </a:p>
        </p:txBody>
      </p:sp>
    </p:spTree>
    <p:extLst>
      <p:ext uri="{BB962C8B-B14F-4D97-AF65-F5344CB8AC3E}">
        <p14:creationId xmlns:p14="http://schemas.microsoft.com/office/powerpoint/2010/main" val="2249331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FONTE DE TODA BÊNÇÃO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Devedor à Tua graça, </a:t>
            </a:r>
          </a:p>
          <a:p>
            <a:r>
              <a:rPr lang="pt-BR" dirty="0"/>
              <a:t>Cada dia e hora sou; </a:t>
            </a:r>
          </a:p>
          <a:p>
            <a:r>
              <a:rPr lang="pt-BR" dirty="0"/>
              <a:t>Teu cuidado sempre faça </a:t>
            </a:r>
          </a:p>
          <a:p>
            <a:r>
              <a:rPr lang="pt-BR" dirty="0"/>
              <a:t>Com que eu ame a Ti, Senhor. </a:t>
            </a:r>
          </a:p>
        </p:txBody>
      </p:sp>
    </p:spTree>
    <p:extLst>
      <p:ext uri="{BB962C8B-B14F-4D97-AF65-F5344CB8AC3E}">
        <p14:creationId xmlns:p14="http://schemas.microsoft.com/office/powerpoint/2010/main" val="231654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FONTE DE TODA BÊNÇÃO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</a:t>
            </a:r>
            <a:r>
              <a:rPr lang="pt-BR" dirty="0" err="1"/>
              <a:t>minh’alma</a:t>
            </a:r>
            <a:r>
              <a:rPr lang="pt-BR" dirty="0"/>
              <a:t> vacilante, </a:t>
            </a:r>
          </a:p>
          <a:p>
            <a:r>
              <a:rPr lang="pt-BR" dirty="0"/>
              <a:t>Toma-a, prende-a com dulçor, </a:t>
            </a:r>
          </a:p>
          <a:p>
            <a:r>
              <a:rPr lang="pt-BR" dirty="0"/>
              <a:t>Sara o coração errante </a:t>
            </a:r>
          </a:p>
          <a:p>
            <a:r>
              <a:rPr lang="pt-BR" dirty="0"/>
              <a:t>Com o Teu divino amor!</a:t>
            </a:r>
          </a:p>
        </p:txBody>
      </p:sp>
    </p:spTree>
    <p:extLst>
      <p:ext uri="{BB962C8B-B14F-4D97-AF65-F5344CB8AC3E}">
        <p14:creationId xmlns:p14="http://schemas.microsoft.com/office/powerpoint/2010/main" val="1339312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181</Words>
  <Application>Microsoft Office PowerPoint</Application>
  <PresentationFormat>Apresentação na tela (16:9)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FONTE DE TODA BÊNÇÃO</vt:lpstr>
      <vt:lpstr>FONTE DE TODA BÊNÇÃO</vt:lpstr>
      <vt:lpstr>FONTE DE TODA BÊNÇÃO</vt:lpstr>
      <vt:lpstr>FONTE DE TODA BÊNÇÃO</vt:lpstr>
      <vt:lpstr>FONTE DE TODA BÊNÇÃO</vt:lpstr>
      <vt:lpstr>FONTE DE TODA BÊNÇÃO</vt:lpstr>
      <vt:lpstr>FONTE DE TODA BÊNÇÃO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2019-06-12T21:35:11Z</dcterms:modified>
</cp:coreProperties>
</file>

<file path=docProps/thumbnail.jpeg>
</file>